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gsedtech.weebly.com/introduc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rights </a:t>
            </a:r>
            <a:r>
              <a:rPr lang="en-US" dirty="0" err="1" smtClean="0"/>
              <a:t>webquest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Megan </a:t>
            </a:r>
            <a:r>
              <a:rPr lang="en-US" dirty="0" smtClean="0"/>
              <a:t>Workman, Corbin </a:t>
            </a:r>
            <a:r>
              <a:rPr lang="en-US" dirty="0"/>
              <a:t>Robinson </a:t>
            </a:r>
            <a:r>
              <a:rPr lang="en-US" dirty="0" smtClean="0"/>
              <a:t>, Kristina </a:t>
            </a:r>
            <a:r>
              <a:rPr lang="en-US" dirty="0" err="1" smtClean="0"/>
              <a:t>Hight</a:t>
            </a:r>
            <a:r>
              <a:rPr lang="en-US" dirty="0" smtClean="0"/>
              <a:t>, Stephanie Shelton, and </a:t>
            </a:r>
            <a:r>
              <a:rPr lang="en-US" dirty="0" err="1" smtClean="0"/>
              <a:t>DeMarie</a:t>
            </a:r>
            <a:r>
              <a:rPr lang="en-US" dirty="0" smtClean="0"/>
              <a:t> </a:t>
            </a:r>
            <a:r>
              <a:rPr lang="en-US" dirty="0"/>
              <a:t>Hoover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researched facts about historical human right activists </a:t>
            </a:r>
          </a:p>
          <a:p>
            <a:r>
              <a:rPr lang="en-US" dirty="0" smtClean="0"/>
              <a:t>Students tried to get into that world by doing a hypothetical interview with said activist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and Journalism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wrote a news article based on their research</a:t>
            </a:r>
          </a:p>
          <a:p>
            <a:r>
              <a:rPr lang="en-US" dirty="0" smtClean="0"/>
              <a:t>Students had to make sure the facts matched for the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r>
              <a:rPr lang="en-US" dirty="0" smtClean="0"/>
              <a:t>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Human Rights </a:t>
            </a:r>
            <a:r>
              <a:rPr lang="en-US" dirty="0" err="1" smtClean="0">
                <a:hlinkClick r:id="rId2"/>
              </a:rPr>
              <a:t>Webquest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was good because it helped us come up with ideas and apply what we learned in class to our subject area. </a:t>
            </a:r>
          </a:p>
          <a:p>
            <a:r>
              <a:rPr lang="en-US" dirty="0" smtClean="0"/>
              <a:t>We liked creating a story that students could jump into a story and how to help students think more critically. </a:t>
            </a:r>
          </a:p>
        </p:txBody>
      </p:sp>
    </p:spTree>
    <p:extLst>
      <p:ext uri="{BB962C8B-B14F-4D97-AF65-F5344CB8AC3E}">
        <p14:creationId xmlns:p14="http://schemas.microsoft.com/office/powerpoint/2010/main" val="19202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have integrated more subjects into our </a:t>
            </a:r>
            <a:r>
              <a:rPr lang="en-US" dirty="0" err="1" smtClean="0"/>
              <a:t>webquest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could have listed activists for students to search for.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132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Human rights webquest</vt:lpstr>
      <vt:lpstr>History and Human Rights</vt:lpstr>
      <vt:lpstr>English and Journalism  </vt:lpstr>
      <vt:lpstr>Webquest Link</vt:lpstr>
      <vt:lpstr>Reflective statement</vt:lpstr>
      <vt:lpstr>Improvements</vt:lpstr>
    </vt:vector>
  </TitlesOfParts>
  <Company>University of Utah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webquest</dc:title>
  <dc:creator>Stephanie Grace Shelton</dc:creator>
  <cp:lastModifiedBy>Kristina Hight</cp:lastModifiedBy>
  <cp:revision>2</cp:revision>
  <dcterms:created xsi:type="dcterms:W3CDTF">2015-09-29T21:50:41Z</dcterms:created>
  <dcterms:modified xsi:type="dcterms:W3CDTF">2015-10-06T22:14:08Z</dcterms:modified>
</cp:coreProperties>
</file>